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3e404056.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23526c3fee07.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35259244516.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3525c33d512.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23524ee9c008.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2352543e75b1.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50a0e2ac.png"/>
<Relationship Id="rId3" Type="http://schemas.openxmlformats.org/officeDocument/2006/relationships/image" Target="../media/file23527281b38e.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21336a5d.png"/>
<Relationship Id="rId3" Type="http://schemas.openxmlformats.org/officeDocument/2006/relationships/image" Target="../media/file2352368c10b2.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259c3218.png"/>
<Relationship Id="rId3" Type="http://schemas.openxmlformats.org/officeDocument/2006/relationships/image" Target="../media/file2352319cd8f2.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30671150.png"/>
<Relationship Id="rId3" Type="http://schemas.openxmlformats.org/officeDocument/2006/relationships/image" Target="../media/file23523ea1b403.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6a315114.png"/>
<Relationship Id="rId3" Type="http://schemas.openxmlformats.org/officeDocument/2006/relationships/image" Target="../media/file23524bc22e83.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397bc150.png"/>
<Relationship Id="rId3" Type="http://schemas.openxmlformats.org/officeDocument/2006/relationships/image" Target="../media/file23526bd088ab.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47bcc9d9.png"/>
<Relationship Id="rId3" Type="http://schemas.openxmlformats.org/officeDocument/2006/relationships/image" Target="../media/file23523b67ea5a.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2352234ad92e.png"/>
<Relationship Id="rId3" Type="http://schemas.openxmlformats.org/officeDocument/2006/relationships/image" Target="../media/file23526f86d1c.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4fedae42.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7d4b980c.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6deb7c17.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7f200261.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e7c6f7b.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b7afbab.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235237209d7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235,929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27,192.2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16,481,364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29,144.7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2,600,648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06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222,852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30,036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24,719.4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32,132.8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26,213.6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43,038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27,022.3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235,929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27,192.2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2,600,648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16,481,364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29,144.7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06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222,852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2022-03-11T17:01:11Z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